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3145-719B-45FE-B588-D396E21E3A4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73B-039D-440C-B801-1A1288F07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14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3145-719B-45FE-B588-D396E21E3A4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73B-039D-440C-B801-1A1288F07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38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3145-719B-45FE-B588-D396E21E3A4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73B-039D-440C-B801-1A1288F07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48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3145-719B-45FE-B588-D396E21E3A4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73B-039D-440C-B801-1A1288F07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99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3145-719B-45FE-B588-D396E21E3A4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73B-039D-440C-B801-1A1288F07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7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3145-719B-45FE-B588-D396E21E3A4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73B-039D-440C-B801-1A1288F07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77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3145-719B-45FE-B588-D396E21E3A4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73B-039D-440C-B801-1A1288F07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3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3145-719B-45FE-B588-D396E21E3A4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73B-039D-440C-B801-1A1288F07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15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3145-719B-45FE-B588-D396E21E3A4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73B-039D-440C-B801-1A1288F07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30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3145-719B-45FE-B588-D396E21E3A4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73B-039D-440C-B801-1A1288F07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32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3145-719B-45FE-B588-D396E21E3A4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73B-039D-440C-B801-1A1288F07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28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C3145-719B-45FE-B588-D396E21E3A44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D973B-039D-440C-B801-1A1288F07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76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Аттестация педагогических работников в целях установления квалификационной категории «педагог-методист» или «педагог-наставник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157192"/>
            <a:ext cx="4024536" cy="12961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Подготовила: Гриценко Т.М., заведующий МБДОУ «Детский сад № 55 «Истоки»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64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проходит аттестацию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Педагоги, имеющие высшую квалификационную категорию.</a:t>
            </a:r>
          </a:p>
          <a:p>
            <a:r>
              <a:rPr lang="ru-RU" dirty="0" smtClean="0"/>
              <a:t>Подавшие заявление.</a:t>
            </a:r>
          </a:p>
          <a:p>
            <a:pPr marL="0" indent="0">
              <a:buNone/>
            </a:pPr>
            <a:r>
              <a:rPr lang="ru-RU" dirty="0"/>
              <a:t>В заявлении в аттестационную комиссию педагогические работники сообщают сведения об уровне образования (квалификации), результатах деятельности, связанной с методической работой или наставничеством, об имеющейся высшей квалификационной категории, а также о квалификационной категории, по которой они желают пройти </a:t>
            </a:r>
            <a:r>
              <a:rPr lang="ru-RU" dirty="0" smtClean="0"/>
              <a:t>аттестацию (п. 48 Порядка).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84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Перечень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Заявление.</a:t>
            </a:r>
          </a:p>
          <a:p>
            <a:r>
              <a:rPr lang="ru-RU" dirty="0" smtClean="0"/>
              <a:t>Согласие на обработку персональных данных.</a:t>
            </a:r>
          </a:p>
          <a:p>
            <a:r>
              <a:rPr lang="ru-RU" dirty="0" smtClean="0"/>
              <a:t>Ходатайство работодателя, которое </a:t>
            </a:r>
            <a:r>
              <a:rPr lang="ru-RU" dirty="0"/>
              <a:t>формируется на основе решения педагогического совета образовательной организации (иного коллегиального органа управления образовательной организации), на котором рассматривалась деятельность педагогического работника, осуществляющего методическую работу или наставничество, согласованного с выборным органом соответствующей первичной профсоюзной организации, а в отсутствие такового - с иным представительным органом (представителем) работников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64361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/>
              <a:t>Квалификационная категория "педагог-методист" устанавливается педагогическим работникам на основе следующих показателей деятельности, </a:t>
            </a:r>
            <a:r>
              <a:rPr lang="ru-RU" sz="2000" b="1" dirty="0">
                <a:solidFill>
                  <a:srgbClr val="FF0000"/>
                </a:solidFill>
              </a:rPr>
              <a:t>не входящей в должностные обязанности по занимаемой в организации должности</a:t>
            </a:r>
            <a:r>
              <a:rPr lang="ru-RU" sz="20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руководства методическим объединением педагогических работников образовательной организации и активного участия в методической работе образовательной организации;</a:t>
            </a:r>
          </a:p>
          <a:p>
            <a:r>
              <a:rPr lang="ru-RU" dirty="0"/>
              <a:t>руководства разработкой программно-методического сопровождения образовательного процесса, в том числе методического сопровождения реализации инновационных образовательных программ и проектов в образовательной организации;</a:t>
            </a:r>
          </a:p>
          <a:p>
            <a:r>
              <a:rPr lang="ru-RU" dirty="0"/>
              <a:t>методической поддержки педагогических работников образовательной организации при подготовке к участию в профессиональных конкурсах;</a:t>
            </a:r>
          </a:p>
          <a:p>
            <a:r>
              <a:rPr lang="ru-RU" dirty="0"/>
              <a:t>участия в методической поддержке (сопровождении) педагогических работников образовательной организации, направленной на их профессиональное развитие, преодоление профессиональных дефицитов;</a:t>
            </a:r>
          </a:p>
          <a:p>
            <a:r>
              <a:rPr lang="ru-RU" dirty="0"/>
              <a:t>передачи опыта по применению в образовательной организации авторских учебных и (или) учебно-методических разработок.</a:t>
            </a:r>
          </a:p>
        </p:txBody>
      </p:sp>
    </p:spTree>
    <p:extLst>
      <p:ext uri="{BB962C8B-B14F-4D97-AF65-F5344CB8AC3E}">
        <p14:creationId xmlns:p14="http://schemas.microsoft.com/office/powerpoint/2010/main" val="3775904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/>
              <a:t>Квалификационная категория "педагог-наставник" устанавливается педагогическим работникам на основе следующих показателей деятельности, </a:t>
            </a:r>
            <a:r>
              <a:rPr lang="ru-RU" sz="2000" b="1" dirty="0">
                <a:solidFill>
                  <a:srgbClr val="FF0000"/>
                </a:solidFill>
              </a:rPr>
              <a:t>не входящей в должностные обязанности по занимаемой в организации должности: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руководства практической подготовкой студентов, обучающихся по образовательным программам среднего профессионального образования и (или) образовательным программам высшего образования;</a:t>
            </a:r>
          </a:p>
          <a:p>
            <a:r>
              <a:rPr lang="ru-RU" dirty="0"/>
              <a:t>наставничества в отношении педагогических работников образовательной организации, активного сопровождения их профессионального развития в образовательной организации;</a:t>
            </a:r>
          </a:p>
          <a:p>
            <a:r>
              <a:rPr lang="ru-RU" dirty="0"/>
              <a:t>содействия в подготовке педагогических работников, в том числе из числа молодых специалистов, к участию в конкурсах профессионального (педагогического) мастерства;</a:t>
            </a:r>
          </a:p>
          <a:p>
            <a:r>
              <a:rPr lang="ru-RU" dirty="0"/>
              <a:t>распространения авторских подходов и методических разработок в области наставнической деятельности в 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642267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По результатам аттестации аттестационная комиссия принимает одно из следующих решений: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установить </a:t>
            </a:r>
            <a:r>
              <a:rPr lang="ru-RU" dirty="0"/>
              <a:t>квалификационную категорию "педагог-методист", квалификационную категорию "педагог-наставник" (указывается должность педагогического работника, по которой устанавливается квалификационная категория);</a:t>
            </a:r>
          </a:p>
          <a:p>
            <a:r>
              <a:rPr lang="ru-RU" dirty="0"/>
              <a:t>отказать в установлении квалификационной категории "педагог-методист", квалификационной категории "педагог-наставник" (указывается должность, по которой педагогическому работнику отказывается в установлении квалификационной категории).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433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При принятии в отношении педагогического работника решения аттестационной комиссии об отказе в установлении квалификационной категории "педагог-методист" или квалификационной категории "педагог-наставник" проведение аттестации в целях установления таких квалификационных категорий осуществляется не ранее чем через один год после принятия аттестационной комиссией соответствующего решения</a:t>
            </a:r>
            <a:r>
              <a:rPr lang="ru-RU" dirty="0" smtClean="0"/>
              <a:t>.</a:t>
            </a:r>
          </a:p>
          <a:p>
            <a:r>
              <a:rPr lang="ru-RU" dirty="0"/>
              <a:t>Результаты аттестации в целях установления квалификационной категории "педагог-методист" или "педагог-наставник" педагогический работник вправе обжаловать в соответствии с законодательством Российской Федерации.</a:t>
            </a:r>
          </a:p>
          <a:p>
            <a:r>
              <a:rPr lang="ru-RU" dirty="0" smtClean="0"/>
              <a:t>Квалификационные </a:t>
            </a:r>
            <a:r>
              <a:rPr lang="ru-RU" dirty="0"/>
              <a:t>категории ("педагог-методист", "педагог-наставник"), установленные педагогическим работникам, сохраняются при переходе в другую организацию, в том числе расположенную в другом субъекте Российской Федерации.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8173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534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Аттестация педагогических работников в целях установления квалификационной категории «педагог-методист» или «педагог-наставник</vt:lpstr>
      <vt:lpstr>Кто проходит аттестацию</vt:lpstr>
      <vt:lpstr>Перечень документов</vt:lpstr>
      <vt:lpstr>Квалификационная категория "педагог-методист" устанавливается педагогическим работникам на основе следующих показателей деятельности, не входящей в должностные обязанности по занимаемой в организации должности:</vt:lpstr>
      <vt:lpstr>Квалификационная категория "педагог-наставник" устанавливается педагогическим работникам на основе следующих показателей деятельности, не входящей в должностные обязанности по занимаемой в организации должности:</vt:lpstr>
      <vt:lpstr>По результатам аттестации аттестационная комиссия принимает одно из следующих решений: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 педагогических работников в целях установления квалификационной категории «педагог-методист» или «педагог-наставник</dc:title>
  <dc:creator>User</dc:creator>
  <cp:lastModifiedBy>User</cp:lastModifiedBy>
  <cp:revision>2</cp:revision>
  <dcterms:created xsi:type="dcterms:W3CDTF">2024-01-18T04:15:35Z</dcterms:created>
  <dcterms:modified xsi:type="dcterms:W3CDTF">2024-01-18T04:30:10Z</dcterms:modified>
</cp:coreProperties>
</file>