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6DBFB3-334B-ED88-B2C0-F34B6C0C5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B2A6A8-494D-ED43-3CD1-B1630C0AB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F32F77-9761-356A-107C-D9604411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C0FB-4295-4012-87B6-A934B6840360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63ECF0-4736-3F68-A936-73F84D911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CE2EBD-471D-203A-9901-98B633011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7EB5-EF47-4307-AD08-496E2C500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82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2667E-208F-7E76-B16E-9BBE571BE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376150-A164-EA7B-4DC8-919A803BD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B3AA00-8C1B-EA2A-5338-5D64091E8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C0FB-4295-4012-87B6-A934B6840360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59FDB4-A5BA-66A2-741A-F01571AD8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243042-4F6B-18A4-C4EC-E08DD5AE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7EB5-EF47-4307-AD08-496E2C500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16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0C8A41C-4587-6C1A-8203-CA6556AFE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230A44-BB54-EF3D-8871-0A5F9C3FF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A7D7D7-EFFF-175F-6C0B-05154DDD4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C0FB-4295-4012-87B6-A934B6840360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152BFB-737C-A1AD-DF6A-BCD63F9F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56A2D-0340-281D-0C12-C759E467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7EB5-EF47-4307-AD08-496E2C500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68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45972-8698-5AC1-F726-6893E0D58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40909E-6D92-3A52-5BE0-836466D65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939E97-7090-BFC2-9E76-089834AD8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C0FB-4295-4012-87B6-A934B6840360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B44E4A-4E10-0BAA-D998-ABD5F910B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1BD562-582D-599F-0D2A-5E1C302DC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7EB5-EF47-4307-AD08-496E2C500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09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E2547-5F36-E298-49E3-21E153311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754E64-4D25-5CFC-780F-9122852B0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510CD5-8EB9-5DB1-3EF5-D195BB68B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C0FB-4295-4012-87B6-A934B6840360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0377C6-89E2-49A2-4CEF-6008AAB0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874BFF-C410-E2F1-648C-460841BF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7EB5-EF47-4307-AD08-496E2C500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34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F582C-58B7-F708-0ED4-E2A2D21A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490624-E738-AE13-CE50-EC01E7E22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416807-1B1F-4027-AAAF-E16650AE8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5748B2-BE61-7ECF-23F1-1FC27F981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C0FB-4295-4012-87B6-A934B6840360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269525-4577-0833-C74F-573C71035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349FA3-1A80-CC70-F461-D52374080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7EB5-EF47-4307-AD08-496E2C500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11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E4E5A-FD1A-80B2-C645-82CD395EC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B1BD08-7A89-ED12-9060-77A8DFF36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4C86FB-1A1C-F448-A407-74C39BEDF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DAF5CE8-1CBC-F1CB-268A-1E36C3701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3C62A53-7AB8-3321-DF6E-965F63FFD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C67A1CC-B79F-7EF1-C122-39D7B3850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C0FB-4295-4012-87B6-A934B6840360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622867-185B-C092-254D-E69C066C6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2C00F45-9579-A5C6-AB16-B14A2AEA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7EB5-EF47-4307-AD08-496E2C500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8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33AE2-5941-EF53-C147-DC55807CF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DCA6B6B-0917-3805-FAC4-5CD18F126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C0FB-4295-4012-87B6-A934B6840360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37F149-2BC9-E0E6-221B-D5247E122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4E6BA5-DE6E-D863-E8DC-3D94B5482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7EB5-EF47-4307-AD08-496E2C500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30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6668CB2-937F-6CAC-4C78-42D4C8BA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C0FB-4295-4012-87B6-A934B6840360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ADB0CC-2487-39FF-1490-352BAA655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9E3C73-6288-65C0-14F5-48C0F2994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7EB5-EF47-4307-AD08-496E2C500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75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D80910-CDA8-5C58-B029-04D63C3AC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099B88-052B-2DF5-1CB6-2295681CE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7A314E-F1D9-370B-3C82-A8FBCEF0B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F94133-22CF-9B49-E8DF-CA97B3772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C0FB-4295-4012-87B6-A934B6840360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29FC7D-FDB8-998F-7B9A-9B70485B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A99CB9-51BB-5A3F-D40F-02256E77F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7EB5-EF47-4307-AD08-496E2C500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01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9AD12-34A7-3773-0E83-17A45280C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549698D-6888-ADF0-2920-A973922F5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FCC086-4B6C-43EE-AA31-9E16AC610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AFAE5B-E3AB-45A1-722A-149177808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C0FB-4295-4012-87B6-A934B6840360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EA51BC-54F8-E335-35B4-DCFA4BABC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6DBD26-B54B-9ECF-D721-7F62BDBF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7EB5-EF47-4307-AD08-496E2C500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25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465A83-ACDD-FC98-A57D-0554336C1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9F6638-31C5-9677-4546-0B86E0746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E2EBD3-A3BD-0436-42FF-FADA314F10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DC0FB-4295-4012-87B6-A934B6840360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D042F2-0EBC-B02C-5F42-82BE2C063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02EB2B-262F-2EE4-43BF-CDCA7D2BF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97EB5-EF47-4307-AD08-496E2C500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90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5CE78DB-4B69-2C8F-A29D-9C3B08E6D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25" y="365125"/>
            <a:ext cx="5841449" cy="564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28D2780-7095-87DF-2E63-B42D9608D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0300" y="365125"/>
            <a:ext cx="5532522" cy="583354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Уважаемые родители!</a:t>
            </a:r>
            <a:br>
              <a:rPr lang="ru-RU" b="1" dirty="0">
                <a:solidFill>
                  <a:srgbClr val="C00000"/>
                </a:solidFill>
              </a:rPr>
            </a:br>
            <a:br>
              <a:rPr lang="ru-RU" b="1" dirty="0">
                <a:solidFill>
                  <a:srgbClr val="C00000"/>
                </a:solidFill>
              </a:rPr>
            </a:br>
            <a:r>
              <a:rPr lang="ru-RU" sz="2800" b="1" i="1" dirty="0"/>
              <a:t>Сообщаем, что летнее закрытие нашего детского сада для проведения плановых ремонтных работ планируется </a:t>
            </a:r>
            <a:br>
              <a:rPr lang="ru-RU" sz="2800" b="1" i="1" dirty="0"/>
            </a:br>
            <a:r>
              <a:rPr lang="ru-RU" sz="2800" b="1" i="1" u="sng" dirty="0">
                <a:solidFill>
                  <a:srgbClr val="C00000"/>
                </a:solidFill>
              </a:rPr>
              <a:t>с 03.06.2024 г. по 15.07.2024 г.</a:t>
            </a:r>
            <a:br>
              <a:rPr lang="ru-RU" sz="2800" b="1" i="1" u="sng" dirty="0">
                <a:solidFill>
                  <a:srgbClr val="C00000"/>
                </a:solidFill>
              </a:rPr>
            </a:br>
            <a:r>
              <a:rPr lang="ru-RU" sz="2800" b="1" i="1" dirty="0"/>
              <a:t>Просим учесть данную информацию при планировании своего летнего отпуска!</a:t>
            </a:r>
          </a:p>
        </p:txBody>
      </p:sp>
    </p:spTree>
    <p:extLst>
      <p:ext uri="{BB962C8B-B14F-4D97-AF65-F5344CB8AC3E}">
        <p14:creationId xmlns:p14="http://schemas.microsoft.com/office/powerpoint/2010/main" val="1513283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Уважаемые родители!  Сообщаем, что летнее закрытие нашего детского сада для проведения плановых ремонтных работ планируется  с 03.06.2024 г. по 15.07.2024 г. Просим учесть данную информацию при планировании своего летнего отпуска!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родители!  Сообщаем, что летнее закрытие нашего детского сада для проведения плановых ремонтных работ планируется  с 03.06.2024 г. по 15.07.2024 г. Просим учесть данную информацию при планировании своего летнего отпуска!</dc:title>
  <dc:creator>Пользователь</dc:creator>
  <cp:lastModifiedBy>Пользователь</cp:lastModifiedBy>
  <cp:revision>1</cp:revision>
  <dcterms:created xsi:type="dcterms:W3CDTF">2024-03-27T04:43:06Z</dcterms:created>
  <dcterms:modified xsi:type="dcterms:W3CDTF">2024-03-27T04:49:49Z</dcterms:modified>
</cp:coreProperties>
</file>