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4" r:id="rId6"/>
    <p:sldId id="265" r:id="rId7"/>
    <p:sldId id="262" r:id="rId8"/>
    <p:sldId id="260" r:id="rId9"/>
    <p:sldId id="266" r:id="rId10"/>
    <p:sldId id="267" r:id="rId11"/>
    <p:sldId id="261" r:id="rId12"/>
    <p:sldId id="268" r:id="rId13"/>
    <p:sldId id="269" r:id="rId14"/>
    <p:sldId id="263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spPr>
              <a:solidFill>
                <a:schemeClr val="accent3">
                  <a:shade val="76000"/>
                </a:schemeClr>
              </a:solidFill>
              <a:ln w="19041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3">
                  <a:tint val="77000"/>
                </a:schemeClr>
              </a:solidFill>
              <a:ln w="19041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3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38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Dibujo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616D-8647-4058-A3D6-58ED5240486B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7FED-C35A-464B-B035-201C040BC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385D-C15F-4484-8F88-912F32191F65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2BD0-5124-4C78-81C7-CAF75C4A3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710-E906-47C0-8574-BB61AF86E151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8011-A35D-4396-9391-B69F8086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3CE8-1715-4C0E-9731-CC21901BCD38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D58A-EA2A-45E6-B061-03F24A74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92F9-F8EB-4AC7-9264-2AF1DE1C4866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7DDE-C345-467E-B9CA-FECC23032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42CA-2B2D-4D91-A66C-7D3069C9B0D0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8DB7-0DE3-470F-AE51-D45E36FB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356B-9C5E-4622-8AE3-B112F635CBEF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DC88-14A2-4B12-876A-BE6AE008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F504-0CF7-4C56-8E7C-650C4DE0A8B4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848-B194-4E52-9569-C4EAB65D2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F209-7E30-49A1-849C-5F18303027E7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BA4D-2069-4DA4-98A5-E6F7D8F98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0845-DB02-4893-9B1C-B10BC8402AD4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5AD1-E216-4EF0-8A16-9A20479F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489F-CB4B-41AF-A3D3-26DE623904CD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80B24-4BB7-476B-9757-0D2284C7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F05E0-FF92-489E-B581-B9BCBCD20C55}" type="datetimeFigureOut">
              <a:rPr lang="ru-RU"/>
              <a:pPr>
                <a:defRPr/>
              </a:pPr>
              <a:t>24.01.2020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72E80-0BE9-494F-9A94-9C125F7E9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6 Imagen" descr="Dibujo.bmp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6982" y="450803"/>
            <a:ext cx="12192000" cy="529883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№12 «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Журавлик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города Рубцовска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b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педагогические технологии интенсивного развития интеллектуальных способностей детей. </a:t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«Палочки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10590213" cy="20812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Бердина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М.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Лопатина О. В.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57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29626" y="285565"/>
            <a:ext cx="3278038" cy="32341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6111" y="3886232"/>
            <a:ext cx="3845069" cy="281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22655" y="285565"/>
            <a:ext cx="3511694" cy="323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84657" y="3848189"/>
            <a:ext cx="5187690" cy="2854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Второй этап от 5 до 7 лет.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163" y="1384300"/>
            <a:ext cx="11312525" cy="4876800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b="1" dirty="0" smtClean="0"/>
              <a:t>Задачи </a:t>
            </a:r>
            <a:r>
              <a:rPr lang="ru-RU" sz="4100" b="1" dirty="0"/>
              <a:t>по развитию математических </a:t>
            </a:r>
            <a:r>
              <a:rPr lang="ru-RU" sz="4100" b="1" dirty="0" smtClean="0"/>
              <a:t>представлений.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</a:t>
            </a:r>
            <a:r>
              <a:rPr lang="ru-RU" dirty="0"/>
              <a:t>представлений о составе числа из единиц и из двух меньших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Знакомство с образованием чисел в пределах 10 и на основе измерения и цвета.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</a:t>
            </a:r>
            <a:r>
              <a:rPr lang="ru-RU" dirty="0"/>
              <a:t>у детей умения различать количественный и порядковый счет, отвечать на вопросы: «Какой? Сколько?»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Закрепление </a:t>
            </a:r>
            <a:r>
              <a:rPr lang="ru-RU" dirty="0"/>
              <a:t>умения делить целое на равные части, умения измерять с помощью условной мерки.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</a:t>
            </a:r>
            <a:r>
              <a:rPr lang="ru-RU" dirty="0"/>
              <a:t>представлений об изменчивости пространственных отношений.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Закрепление </a:t>
            </a:r>
            <a:r>
              <a:rPr lang="ru-RU" dirty="0"/>
              <a:t>умения обозначать словами месторасположение предметов в пространстве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Развитие математических </a:t>
            </a:r>
            <a:r>
              <a:rPr lang="ru-RU" dirty="0" smtClean="0"/>
              <a:t>действий.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Решение логических  задач 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10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5  - 7 лет с палочками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88" y="1441450"/>
            <a:ext cx="11637962" cy="48069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«Сделай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(Закрепление  умения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геометрические фигуры из палочек; названия геометрических фигур (треугольник, ромб, прямоугольник, трапеция, четырехугольник); различать количественный и порядковый счет, правильно отвечать на вопросы: сколько, который по счету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 7, 8 ,9, 10»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(знакомство с  образованием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 до 10,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цифрами до 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«Печенье»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упражнение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измерении с помощью условной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меры., определение,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 – часть или целое; показать одну шестую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«Книги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упражнение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в пределах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10., увеличение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на один, сравнивать предметы по толщине, сопровождая словами результат сравнения: «толще – тоньше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«Выставка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развитие умений воспроизводить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представлению; сравнивать предметы по величине; находить сходства и различия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с Тамарой ходим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парой»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упражнение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двойками., нахождение сходства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различия между предметами,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осмысленное использование математического понятия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3592" y="319469"/>
            <a:ext cx="5046662" cy="258998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43156" y="328460"/>
            <a:ext cx="5715000" cy="258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3592" y="3338078"/>
            <a:ext cx="4378037" cy="311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97946" y="3428349"/>
            <a:ext cx="6405419" cy="293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Опрос родителей.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955925" y="1366838"/>
          <a:ext cx="6280150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2557463"/>
            <a:ext cx="29178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2750" y="2841625"/>
            <a:ext cx="28892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25" y="382588"/>
            <a:ext cx="9405938" cy="250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05507" y="90109"/>
            <a:ext cx="3146821" cy="35234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2627" y="90109"/>
            <a:ext cx="3261187" cy="3874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94022" y="90109"/>
            <a:ext cx="4220307" cy="3271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71074" y="4009178"/>
            <a:ext cx="4908794" cy="245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1868" y="4166274"/>
            <a:ext cx="4835623" cy="247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6000" b="1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417" y="328993"/>
            <a:ext cx="9404724" cy="11889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Актуальность.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8609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Эффективное развитие интеллектуальных способностей детей дошкольного возраста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актуальных проблем современности. Это социальный заказ общества. Дошкольники с развитым интеллектом быстрее запоминают материал, более уверенны в своих силах, легче адаптируются в новой обстановке, лучше подготовлены к школе. Интеллектуальный труд очень нелегок, а учитывая возрастные особенности детей дошкольного возраста. Главная форма организации – игра, а основной метод развития – проблемно – поисковой. Существует множество разнообразных методик, которые обеспечивают интеллектуальное развитие детей. Одним из эффективных методик являются «цветные палочки» Кюизенера, которые дают возможность формировать в комплексе все важные для умственного развития мыслительные умения.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3" y="396875"/>
            <a:ext cx="9404350" cy="5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47988"/>
            <a:ext cx="10972800" cy="31781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(1891 - 1976) - бельгийский педагог, автор уникальной методики. В течение многих лет работы учителем начальной школы,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для того, чтобы помочь своим ученикам в учебе. Его труды по обучению географии, биологии, музыке, искусству завоевали ему уважение коллег в родной Бельгии.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его изобретений был набор цветных деревянных палочек (в основу метода легла методика Фридриха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немецкого педагога позапрошлого столетия).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 их при обучении арифметике и обнаружил, что метод оказался весьма действенным. Он получал стабильно высокий результат обучения, а ученикам нравилось то, что они делали.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2263" y="144463"/>
            <a:ext cx="28876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3" y="406400"/>
            <a:ext cx="940435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50" y="2605088"/>
            <a:ext cx="11285538" cy="364331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набор счетных палочек, которые еще называют «числа в цвете», "цветными палочками", "цветными числами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"цветными линеечками".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Выпускаемые производителями счетные палочки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отличаются количеством, цветовой гаммой и материалом (дерево или пластмасса).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можно использовать упрощенный набор из 116 палочек. В нем 25 белых палочек, 20 розовых, 16 голубых, 12 красных, 10 желтых, 9 фиолетовых, 8 черных, 7 бордовых, 5 синих и 4 оранжевых. Палочки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основном, предназначаются для занятий с  детьми от 1 года до 7 лет.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452438"/>
            <a:ext cx="58483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4924425"/>
            <a:ext cx="11080750" cy="19335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наборе содержатся четырехгранные палочки 10 разных цветов и длиной от 1 до 10 см. Разработал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палочки так, что палочки одной длины выполнены в одном цвете и обозначают определенное число. Чем больше длина палочки, тем большее числовое значение она выражает.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5450" y="288925"/>
            <a:ext cx="58181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Игровые задачи цветных </a:t>
            </a:r>
            <a:r>
              <a:rPr lang="ru-RU" dirty="0" smtClean="0">
                <a:solidFill>
                  <a:srgbClr val="002060"/>
                </a:solidFill>
              </a:rPr>
              <a:t>палочек </a:t>
            </a:r>
            <a:r>
              <a:rPr lang="ru-RU" dirty="0" err="1" smtClean="0">
                <a:solidFill>
                  <a:srgbClr val="002060"/>
                </a:solidFill>
              </a:rPr>
              <a:t>Кюизенера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103313" y="2052638"/>
            <a:ext cx="10290175" cy="41957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Цветные палочки являются многофункциональным математическим пособием, которое позволяет "через руки" ребенка формировать понятие числовой последовательности, состава числа, отношений «больше – меньше», «право – лево», «между», «длиннее», «выше» и мн.др. Набор способствует развитию детского творчества, развития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игры с детьми с использованием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палочек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игры с детьми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5 лет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как игровой материал, наподобие конструктора, кубиков.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 - игры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5 – 7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в роли математического пособия.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</a:rPr>
              <a:t>Первый этап - игры с детьми 3 – 5 лет. </a:t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3" y="1058863"/>
            <a:ext cx="11012487" cy="518953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Задачи по развитию </a:t>
            </a:r>
            <a:r>
              <a:rPr lang="ru-RU" sz="3200" b="1" dirty="0"/>
              <a:t>математических </a:t>
            </a:r>
            <a:r>
              <a:rPr lang="ru-RU" sz="3200" b="1" dirty="0" smtClean="0"/>
              <a:t>представлений.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Формирование </a:t>
            </a:r>
            <a:r>
              <a:rPr lang="ru-RU" sz="1800" dirty="0"/>
              <a:t>представлений о цвете, размере, </a:t>
            </a:r>
            <a:r>
              <a:rPr lang="ru-RU" sz="1800" dirty="0" smtClean="0"/>
              <a:t>величине </a:t>
            </a:r>
            <a:r>
              <a:rPr lang="ru-RU" sz="1800" dirty="0"/>
              <a:t>(длинный – короткий, широкий – узкий, высокий – низкий, большой – маленький</a:t>
            </a:r>
            <a:r>
              <a:rPr lang="ru-RU" sz="1800" dirty="0" smtClean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 </a:t>
            </a:r>
            <a:r>
              <a:rPr lang="ru-RU" sz="1800" dirty="0"/>
              <a:t>Развитие способности группировать предметы по цвету и величине. 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Формирование </a:t>
            </a:r>
            <a:r>
              <a:rPr lang="ru-RU" sz="1800" dirty="0"/>
              <a:t>способностей к моделированию. 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Формирование </a:t>
            </a:r>
            <a:r>
              <a:rPr lang="ru-RU" sz="1800" dirty="0" err="1"/>
              <a:t>дочисловых</a:t>
            </a:r>
            <a:r>
              <a:rPr lang="ru-RU" sz="1800" dirty="0"/>
              <a:t> математических представлений. 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Формирование </a:t>
            </a:r>
            <a:r>
              <a:rPr lang="ru-RU" sz="1800" dirty="0"/>
              <a:t>количественных представлений, способности различать </a:t>
            </a:r>
            <a:r>
              <a:rPr lang="ru-RU" sz="1800" dirty="0" smtClean="0"/>
              <a:t>количественный и </a:t>
            </a:r>
            <a:r>
              <a:rPr lang="ru-RU" sz="1800" dirty="0"/>
              <a:t>порядковый счет, устанавливать равенство и неравенство двух групп предметов</a:t>
            </a:r>
            <a:r>
              <a:rPr lang="ru-RU" sz="1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 </a:t>
            </a:r>
            <a:r>
              <a:rPr lang="ru-RU" sz="1800" dirty="0"/>
              <a:t>Развитие умения различать и называть в процессе моделирования геометрические фигуры: квадрат, прямоугольник, треугольник, многоугольник, ромб. </a:t>
            </a:r>
            <a:endParaRPr lang="ru-R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Знакомство </a:t>
            </a:r>
            <a:r>
              <a:rPr lang="ru-RU" sz="1800" dirty="0"/>
              <a:t>с пространственными отношениями. 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Палочки </a:t>
            </a:r>
            <a:r>
              <a:rPr lang="ru-RU" sz="1800" dirty="0" err="1"/>
              <a:t>Кюизенера</a:t>
            </a:r>
            <a:r>
              <a:rPr lang="ru-RU" sz="1800" dirty="0"/>
              <a:t> вначале используется как игровой материал. Дети играют с ними, как с обыкновенными кубиками и палочками, создают различные конфигурации. Их привлекают конкретные образы, а также качественные характеристики материала – цвет, форма, размер. Но в ходе игры они замечают некоторые отношения между длиной палочки и числом.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детьми 3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лет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палочками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3" y="1417638"/>
            <a:ext cx="11393487" cy="5080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с палочками. Вместе с ребенком рассмотрите, переберите, потрогайте все палочки, расскажите какого они цвета, длины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Змейка»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(сравнение предметов по длине, обозначение  словами результата сравнения: 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длиннее, короче, равные по длине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кого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закрепление  названия «треугольник», составление фигуры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палочек,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сравнивание  треугольников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«Разноцветные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вагончики»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(классификация предметов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 и длине.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Столбики»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классификация предметов по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высоте, в сравнении называть, какой «выше», «ниже», «одинаковые по высоте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«Кастрюльки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воспроизводить сходство модели с реальным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«Числа 1. 2. 3. 4 5»  (знакомство с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цифрами до 5 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до закрепление  умения различать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и порядковый счет, правильно отвечать на вопросы: «Сколько? Который по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счету?» , называть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числительные по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«Дорога к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дому»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Закрепление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с помощью условной мерки; ориентироваться в пространстве на ограниченной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591</TotalTime>
  <Words>839</Words>
  <Application>Microsoft Office PowerPoint</Application>
  <PresentationFormat>Произвольный</PresentationFormat>
  <Paragraphs>61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Times New Roman</vt:lpstr>
      <vt:lpstr>La mente</vt:lpstr>
      <vt:lpstr>La mente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№12 «Журавлик» города Рубцовска Алтайского края 658207, Алтайский край,  г. Рубцовск ул. Дзержинского, 9 телефон: 5-93-33, 5-92-39, detcad12@mail.ru ИНН 2209010357; ОГРН 1022200811731   </dc:title>
  <dc:creator>Admin</dc:creator>
  <cp:lastModifiedBy>User</cp:lastModifiedBy>
  <cp:revision>38</cp:revision>
  <dcterms:created xsi:type="dcterms:W3CDTF">2020-01-17T14:01:08Z</dcterms:created>
  <dcterms:modified xsi:type="dcterms:W3CDTF">2020-01-24T06:18:20Z</dcterms:modified>
</cp:coreProperties>
</file>